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B8EA6-49D0-4875-879D-BC18BBE6C4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90D0D6-C1E7-48CC-AB6F-5F4AE6C7CC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D4A035-1A01-4581-975C-17F99900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9C80-1361-42CB-8AD0-62131CBE8C0E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90088-3697-42F9-9E0A-70BD4FFC1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5C8A1-4452-43BA-A2B5-E71367B5B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3427E-C5A8-4B24-8828-2BDA6E7CF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202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5DBD3-3650-437A-84DE-C8B5F47F5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CAC299-E9AD-4592-94F3-962AB6BD5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F8534-E71A-4982-93BE-FF3EAA1DC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9C80-1361-42CB-8AD0-62131CBE8C0E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A6CFC-B75F-41F6-93D0-8FE736C90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5AEAC-1026-42C1-A0DA-FF9BFEC34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3427E-C5A8-4B24-8828-2BDA6E7CF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92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D8EA6D-B671-40A9-8069-A2FC91C2B6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190244-6E32-4633-A1F5-8B535B3C7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0CF06-8310-4545-9F7D-C693F84B4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9C80-1361-42CB-8AD0-62131CBE8C0E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8696E-FA96-4AB2-B9A2-0F77A2417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56794-1276-403D-9288-44531498F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3427E-C5A8-4B24-8828-2BDA6E7CF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349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F8FD4-DA87-450D-8F16-2C7DE030E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38D08-CD5B-4DA1-A5AB-7AC9CC732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6EB8E8-DBA2-4A2F-8D29-B45B6422F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9C80-1361-42CB-8AD0-62131CBE8C0E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6D2E1-F9BC-46E9-8F79-A2E865479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71317-35BA-42C8-A255-1D1BBD311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3427E-C5A8-4B24-8828-2BDA6E7CF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742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41216-51EC-4A6C-A327-D4AB535BF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DE9929-C03A-4E45-BBC4-8CE73DDC4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6059AB-D4BA-4F34-99C5-7B0BFEE33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9C80-1361-42CB-8AD0-62131CBE8C0E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916F4F-347A-43F6-802F-B3F3E1F26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5C163-58C5-4466-B5E9-25FEB0B4B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3427E-C5A8-4B24-8828-2BDA6E7CF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758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A2CDA-2C0C-4376-AA2A-14F6499A0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C172B-BF1A-4B91-A17B-EE8464305D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28F88E-8A4A-4CFC-8915-DC60F69FD4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9CB01B-D0F9-491C-A409-90B2A23D3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9C80-1361-42CB-8AD0-62131CBE8C0E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983EC-6215-4394-84B1-5FA3A09E2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8F163E-ABE0-4583-B737-7AC9810C7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3427E-C5A8-4B24-8828-2BDA6E7CF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800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082DC-75D9-4895-BB8B-AB1EC150C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258CD2-3FF8-4C9F-93E5-68BB0E90B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EAE941-54E0-472F-9770-9DE2AC7F2C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FE3263-F30A-49A8-85BF-BD81723249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54E7A6-8011-4115-AA0C-EB73A26351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E46D6D-B8CF-4E09-9EF7-A3F043867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9C80-1361-42CB-8AD0-62131CBE8C0E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D39F2B-A27B-47AE-B473-E821DC9A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E7DCFC-F56C-4713-BE97-CAB8EB19E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3427E-C5A8-4B24-8828-2BDA6E7CF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766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3FFA4-FF20-4A7B-97C3-460AB9C3D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35BA3D-AE0E-4947-8E5F-1AC5B0A0D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9C80-1361-42CB-8AD0-62131CBE8C0E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5B9BF1-77AA-464E-80D8-F0BB3FDB1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21710B-EA42-4197-9C10-2FA2AC839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3427E-C5A8-4B24-8828-2BDA6E7CF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877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D7542C-517A-49EA-9AA2-ABD8E8A4F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9C80-1361-42CB-8AD0-62131CBE8C0E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A8E949-5A41-4CE1-A7ED-91204A00C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058C6D-AEA8-490D-8AE9-71594C1D6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3427E-C5A8-4B24-8828-2BDA6E7CF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109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0CA34-D367-4345-8072-8321DDE35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987D9-294A-41BF-920E-C9D991622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4DF1E7-05DB-44D5-A47A-7E9DE767C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5C1623-3602-43B1-8CF9-66BDE74F8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9C80-1361-42CB-8AD0-62131CBE8C0E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FFDC97-1720-4F43-A590-4268B8001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AF0511-D52C-4764-810B-F7849884E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3427E-C5A8-4B24-8828-2BDA6E7CF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4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9CCD4-7E2C-4E32-B07B-C721F978A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07D769-5EA7-4235-B9FD-6BB0A028C9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BEBD94-78A4-44F5-B6AA-3B1D1A5D3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6F36D-4D2E-49B6-9047-851824BCC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9C80-1361-42CB-8AD0-62131CBE8C0E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1A8313-46AD-4E54-93E7-16E991378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803E27-07E3-4C24-A786-4C41D008A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3427E-C5A8-4B24-8828-2BDA6E7CF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580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6A2A41-40B2-4C21-A64A-BFD24027F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ED1E09-7361-442A-9EAB-D171502A0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967E2-A4DC-40F2-9F36-C0810EAA96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79C80-1361-42CB-8AD0-62131CBE8C0E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F656A-1DB3-4A3F-9F91-04790BD1C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076EE-1350-4D7E-83CD-7E8240470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3427E-C5A8-4B24-8828-2BDA6E7CF5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26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D93BB94-296B-4CF9-B127-A6075466DF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939" y="412403"/>
            <a:ext cx="3051993" cy="97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558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Morris - Innovate UK UKRI</dc:creator>
  <cp:lastModifiedBy>Ben Morris - Innovate UK UKRI</cp:lastModifiedBy>
  <cp:revision>1</cp:revision>
  <dcterms:created xsi:type="dcterms:W3CDTF">2023-05-12T13:37:25Z</dcterms:created>
  <dcterms:modified xsi:type="dcterms:W3CDTF">2023-05-12T13:37:56Z</dcterms:modified>
</cp:coreProperties>
</file>