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5"/>
  </p:notesMasterIdLst>
  <p:sldIdLst>
    <p:sldId id="257" r:id="rId2"/>
    <p:sldId id="269" r:id="rId3"/>
    <p:sldId id="270" r:id="rId4"/>
  </p:sldIdLst>
  <p:sldSz cx="9144000" cy="6858000" type="screen4x3"/>
  <p:notesSz cx="6858000" cy="9144000"/>
  <p:custDataLst>
    <p:tags r:id="rId6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3432" y="-13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0E1AD1-D794-4A1A-BDCF-9AE95DE121C6}" type="datetimeFigureOut">
              <a:rPr lang="he-IL" smtClean="0"/>
              <a:t>י"א/אייר/תשע"ח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26940A-3304-496F-851B-F28059881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11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FBE0-F4C1-4E7A-9A98-BC4962EF7E03}" type="datetime8">
              <a:rPr lang="he-IL" smtClean="0"/>
              <a:t>26 אפריל 18</a:t>
            </a:fld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0E607-293C-4215-9C5E-25E87AC02F33}" type="slidenum">
              <a:rPr lang="he-IL" smtClean="0"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552B-5B40-4278-A505-3043DB4F7F97}" type="datetime8">
              <a:rPr lang="he-IL" smtClean="0"/>
              <a:t>26 אפריל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607-293C-4215-9C5E-25E87AC02F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E94A-FBA9-40A7-9E7F-8B6ED7D00A20}" type="datetime8">
              <a:rPr lang="he-IL" smtClean="0"/>
              <a:t>26 אפריל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607-293C-4215-9C5E-25E87AC02F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E548-0E9F-4B9E-BEBE-410F3FCA46CF}" type="datetime8">
              <a:rPr lang="he-IL" smtClean="0"/>
              <a:t>26 אפריל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607-293C-4215-9C5E-25E87AC02F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B230-7105-4AD4-B74B-D763C1159954}" type="datetime8">
              <a:rPr lang="he-IL" smtClean="0"/>
              <a:t>26 אפריל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607-293C-4215-9C5E-25E87AC02F33}" type="slidenum">
              <a:rPr lang="he-IL" smtClean="0"/>
              <a:t>‹#›</a:t>
            </a:fld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A939-0587-4332-BB5A-3A22771A3160}" type="datetime8">
              <a:rPr lang="he-IL" smtClean="0"/>
              <a:t>26 אפריל 18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607-293C-4215-9C5E-25E87AC02F33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97BA-C87A-4115-8F54-0254514F3188}" type="datetime8">
              <a:rPr lang="he-IL" smtClean="0"/>
              <a:t>26 אפריל 18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607-293C-4215-9C5E-25E87AC02F33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D70A-F835-405B-8438-9F9C09AA5CFE}" type="datetime8">
              <a:rPr lang="he-IL" smtClean="0"/>
              <a:t>26 אפריל 18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607-293C-4215-9C5E-25E87AC02F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73BA-0F0A-42D7-9141-73D93A6B8E70}" type="datetime8">
              <a:rPr lang="he-IL" smtClean="0"/>
              <a:t>26 אפריל 18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607-293C-4215-9C5E-25E87AC02F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00AB-8151-4623-BEE1-9CA752588CDE}" type="datetime8">
              <a:rPr lang="he-IL" smtClean="0"/>
              <a:t>26 אפריל 18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607-293C-4215-9C5E-25E87AC02F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09B4-ACD6-4690-9E32-413FF8C3465D}" type="datetime8">
              <a:rPr lang="he-IL" smtClean="0"/>
              <a:t>26 אפריל 18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E607-293C-4215-9C5E-25E87AC02F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5">
                <a:lumMod val="40000"/>
                <a:lumOff val="60000"/>
              </a:schemeClr>
            </a:gs>
            <a:gs pos="39000">
              <a:schemeClr val="accent5">
                <a:lumMod val="60000"/>
                <a:lumOff val="40000"/>
              </a:schemeClr>
            </a:gs>
            <a:gs pos="77000">
              <a:schemeClr val="accent5">
                <a:lumMod val="98000"/>
                <a:lumOff val="2000"/>
              </a:schemeClr>
            </a:gs>
            <a:gs pos="97000">
              <a:schemeClr val="accent5">
                <a:lumMod val="81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AC5CD3-BB79-4BD2-A771-51F4E3E4DD48}" type="datetime8">
              <a:rPr lang="he-IL" smtClean="0"/>
              <a:t>26 אפריל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80E607-293C-4215-9C5E-25E87AC02F33}" type="slidenum">
              <a:rPr lang="he-IL" smtClean="0"/>
              <a:t>‹#›</a:t>
            </a:fld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80120"/>
          </a:xfrm>
        </p:spPr>
        <p:txBody>
          <a:bodyPr/>
          <a:lstStyle/>
          <a:p>
            <a:r>
              <a:rPr lang="he-IL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חברת ננופלייט – רקע כללי</a:t>
            </a:r>
            <a:endParaRPr lang="he-IL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5336" y="1628799"/>
            <a:ext cx="8697144" cy="5081747"/>
          </a:xfrm>
        </p:spPr>
        <p:txBody>
          <a:bodyPr>
            <a:normAutofit/>
          </a:bodyPr>
          <a:lstStyle/>
          <a:p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תחום פעילות: ציפויים וטיפולי שטח מתקדמים</a:t>
            </a:r>
          </a:p>
          <a:p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פיתוח יישומים לחלקיקים חדשניים - מהגדרת הצורך והמוצר, ביצוע  </a:t>
            </a:r>
            <a:r>
              <a:rPr lang="en-US" sz="2200" b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SCALE UP</a:t>
            </a:r>
            <a:r>
              <a:rPr lang="he-IL" sz="2200" b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והקמת קו </a:t>
            </a:r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ייצור</a:t>
            </a:r>
          </a:p>
          <a:p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קשר </a:t>
            </a:r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רצוף עם האוניברסיטאות </a:t>
            </a:r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בארץ ועם מכוני מחקר </a:t>
            </a:r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בחו"ל</a:t>
            </a:r>
          </a:p>
          <a:p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שנת הקמה: </a:t>
            </a:r>
            <a:r>
              <a:rPr lang="he-IL" sz="2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2009, </a:t>
            </a:r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חברה אחות -                              </a:t>
            </a:r>
          </a:p>
          <a:p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מספר </a:t>
            </a:r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עובדים: </a:t>
            </a:r>
            <a:r>
              <a:rPr lang="he-IL" sz="2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הסמכת איכות: תקן תעופתי - </a:t>
            </a: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AS9100C</a:t>
            </a:r>
            <a:endParaRPr lang="he-IL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לקוחות: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9631" r="15781" b="79059"/>
          <a:stretch>
            <a:fillRect/>
          </a:stretch>
        </p:blipFill>
        <p:spPr bwMode="auto">
          <a:xfrm>
            <a:off x="0" y="0"/>
            <a:ext cx="9144000" cy="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2" t="34323" r="19091" b="44654"/>
          <a:stretch>
            <a:fillRect/>
          </a:stretch>
        </p:blipFill>
        <p:spPr bwMode="auto">
          <a:xfrm>
            <a:off x="3419872" y="1"/>
            <a:ext cx="5724128" cy="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076" y="5229200"/>
            <a:ext cx="2145804" cy="88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15065" r="86083" b="73927"/>
          <a:stretch>
            <a:fillRect/>
          </a:stretch>
        </p:blipFill>
        <p:spPr bwMode="auto">
          <a:xfrm>
            <a:off x="3611594" y="5936088"/>
            <a:ext cx="1414046" cy="8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5" t="10448" r="16611" b="71988"/>
          <a:stretch>
            <a:fillRect/>
          </a:stretch>
        </p:blipFill>
        <p:spPr bwMode="auto">
          <a:xfrm>
            <a:off x="5996659" y="5245711"/>
            <a:ext cx="1167629" cy="84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15132" r="73368" b="73026"/>
          <a:stretch>
            <a:fillRect/>
          </a:stretch>
        </p:blipFill>
        <p:spPr bwMode="auto">
          <a:xfrm>
            <a:off x="4067944" y="5207354"/>
            <a:ext cx="1656184" cy="6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187" y="6232464"/>
            <a:ext cx="2165546" cy="50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4828" y="6153565"/>
            <a:ext cx="1987492" cy="51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5" b="66074"/>
          <a:stretch>
            <a:fillRect/>
          </a:stretch>
        </p:blipFill>
        <p:spPr bwMode="auto">
          <a:xfrm>
            <a:off x="988601" y="3663681"/>
            <a:ext cx="2791311" cy="48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6775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56253"/>
            <a:ext cx="8229600" cy="1016563"/>
          </a:xfrm>
        </p:spPr>
        <p:txBody>
          <a:bodyPr/>
          <a:lstStyle/>
          <a:p>
            <a:r>
              <a:rPr lang="he-IL" smtClean="0">
                <a:solidFill>
                  <a:schemeClr val="accent5">
                    <a:lumMod val="50000"/>
                  </a:schemeClr>
                </a:solidFill>
              </a:rPr>
              <a:t>יעדי החברה במסגרת המאגד</a:t>
            </a:r>
            <a:endParaRPr lang="he-IL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032448"/>
          </a:xfrm>
        </p:spPr>
        <p:txBody>
          <a:bodyPr>
            <a:normAutofit/>
          </a:bodyPr>
          <a:lstStyle/>
          <a:p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מציאת יישומים חדשים לטכנולוגיות שפותחו בחברה  בתחומי ההדפסה והחומרים.</a:t>
            </a:r>
          </a:p>
          <a:p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פיתוח </a:t>
            </a:r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ציפויים בעלי תכונות ביולוגיות (תרופתיים/אנטי-בקטריאליים</a:t>
            </a:r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ביצוע תהליכי גימלון למוצרים חדשים בתחומי ההדפסה הביולוגית/רפואית.</a:t>
            </a:r>
          </a:p>
          <a:p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ייצור </a:t>
            </a:r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חיישנים חדשים בעזרת ציפויים מתוחכמים.</a:t>
            </a:r>
          </a:p>
          <a:p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שיפור </a:t>
            </a:r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פני השטח של רכיבים </a:t>
            </a:r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ביולוגיים </a:t>
            </a:r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מודפסים.</a:t>
            </a:r>
          </a:p>
          <a:p>
            <a:endParaRPr lang="he-IL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9631" r="15781" b="79059"/>
          <a:stretch>
            <a:fillRect/>
          </a:stretch>
        </p:blipFill>
        <p:spPr bwMode="auto">
          <a:xfrm>
            <a:off x="0" y="0"/>
            <a:ext cx="9144000" cy="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2" t="34323" r="19091" b="44654"/>
          <a:stretch>
            <a:fillRect/>
          </a:stretch>
        </p:blipFill>
        <p:spPr bwMode="auto">
          <a:xfrm>
            <a:off x="3419872" y="1"/>
            <a:ext cx="5724128" cy="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0821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/>
          <a:lstStyle/>
          <a:p>
            <a:r>
              <a:rPr lang="he-IL" smtClean="0">
                <a:solidFill>
                  <a:schemeClr val="accent5">
                    <a:lumMod val="50000"/>
                  </a:schemeClr>
                </a:solidFill>
              </a:rPr>
              <a:t>ציפיות החברה</a:t>
            </a:r>
            <a:endParaRPr lang="he-IL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320480"/>
          </a:xfrm>
        </p:spPr>
        <p:txBody>
          <a:bodyPr>
            <a:normAutofit/>
          </a:bodyPr>
          <a:lstStyle/>
          <a:p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קשר עם חברות וקבוצות מחקר </a:t>
            </a:r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לפיתוח משותף של מוצרים בתחומי </a:t>
            </a:r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ההדפסה </a:t>
            </a:r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הביו-רפואית.</a:t>
            </a:r>
          </a:p>
          <a:p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שילוב יכולות עם קבוצות בתחומי ההדפסה לפיתוח תהליכי הדפסה משולבי ציפויים בכדי לקבל תכונות חדשות ויתרונות משמעותיים.</a:t>
            </a:r>
          </a:p>
          <a:p>
            <a:r>
              <a:rPr lang="he-IL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הרחבת </a:t>
            </a:r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פעילות החברה לתחום הרפואי, מעבר לתחומי התעופה והביטחון הקיימים כיום.</a:t>
            </a:r>
          </a:p>
          <a:p>
            <a:endParaRPr lang="he-IL" sz="28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9631" r="15781" b="79059"/>
          <a:stretch>
            <a:fillRect/>
          </a:stretch>
        </p:blipFill>
        <p:spPr bwMode="auto">
          <a:xfrm>
            <a:off x="0" y="0"/>
            <a:ext cx="9144000" cy="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2" t="34323" r="19091" b="44654"/>
          <a:stretch>
            <a:fillRect/>
          </a:stretch>
        </p:blipFill>
        <p:spPr bwMode="auto">
          <a:xfrm>
            <a:off x="3419872" y="1"/>
            <a:ext cx="5724128" cy="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08213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17.04.19"/>
  <p:tag name="AS_TITLE" val="Aspose.Slides for .NET 2.0"/>
  <p:tag name="AS_VERSION" val="17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ניהולי">
  <a:themeElements>
    <a:clrScheme name="ניהולי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ניהולי">
      <a:majorFont>
        <a:latin typeface="Century Gothic"/>
        <a:ea typeface="Arial"/>
        <a:cs typeface="Arial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Arial"/>
        <a:cs typeface="Arial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ניהול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ניהולי</vt:lpstr>
      <vt:lpstr>חברת ננופלייט – רקע כללי</vt:lpstr>
      <vt:lpstr>יעדי החברה במסגרת המאגד</vt:lpstr>
      <vt:lpstr>ציפיות החברה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חברת ננופלייט – רקע כללי</dc:title>
  <dc:creator>Moshe Avrahami</dc:creator>
  <cp:lastModifiedBy>Moshe  Avrahami</cp:lastModifiedBy>
  <cp:revision>1</cp:revision>
  <dcterms:created xsi:type="dcterms:W3CDTF">2017-11-25T21:10:19Z</dcterms:created>
  <dcterms:modified xsi:type="dcterms:W3CDTF">2018-04-26T08:36:45Z</dcterms:modified>
</cp:coreProperties>
</file>