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698D9BC-4AE5-41D6-915E-D66A42B98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595776EC-81E2-4A4C-AC22-97B2F56B7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55B6F5D-B335-4F5D-8638-9FAB5CD73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9EA8813A-13BE-49B4-B336-623C80026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EBA8DE7-10A7-48E7-8194-C9D6B25EC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6194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3FDF26F-8FBB-4ACA-85F4-6AB61FB20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D39AF3B7-4FB9-4C31-8087-7DA98E916C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24C35D4-75F4-4FCD-B85B-A3A75F8AC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AB38731-7474-40BB-8035-DD8B57425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60290F8-EC29-4BBA-8BB1-D306F0BD6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1025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59479539-51DD-40EB-8833-F77CD66214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1A3DF7F4-48A0-444B-A811-5D07F5F3B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C31820E-6EBA-42B0-BAF9-4BF1406A4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CCA45AC-EA13-41B4-9869-C79DEBDC7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0140FF7-1FB4-49F2-BFFD-CA86BDDB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21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BA48695-5052-499D-BD83-24676FED4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7A866B6-D977-4148-8B62-1F06C3A29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5435D7C-F554-48A4-869B-CE6270043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214677C-5B36-4900-BF0F-26AE0E635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6B63E01-5559-4697-A104-0AE5B2571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4237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8E621DA-578E-47FF-84EB-176EEEDE9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C08CB56-765B-4205-A96E-0BD4F53AB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507F71C-EFF1-4907-9DB4-D427C2979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F50D8BF-27AB-4301-9336-6176985B0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189307E-6BCC-486E-A644-02C2999E7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9531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BA3663C-BED7-444D-B951-E00A5AB8C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7BC172B-4C71-445C-BB16-E45EA25229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75E337A9-EBA8-45F4-8810-010333BBA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1772C1C4-E9BA-490E-8FC1-9304DC6CE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78798BA-8D1D-4B52-B4C1-38FFF54A8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D350F5CC-9602-41DD-914E-0FB3C34F4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22675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B446525-0AA1-4677-8EC1-429C090A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433B769-8EAE-45A7-B682-FE37A6593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00577DA-493D-48B7-A6DE-8D2922C9B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71CBAED3-D1CB-40A5-AE67-C7BCB13646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4EA22CD5-A89F-45BB-AE56-54F8CEE9D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625F67CB-8406-4771-86C7-0E9F2B244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1E068C00-AC70-41E9-B82E-A4D87A965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3921B039-1699-42B9-882E-F13B4D111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2999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3921963-519D-4895-BC22-BC6A83D35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39D05886-7A82-4005-A754-66220C473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912B8A8F-2B45-4BF4-8D05-DBA963B26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BFCC22A6-F67B-453E-8674-70FDF45C3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0861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E65029B0-9FBA-4D7E-9D71-C5718DDE5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67B8D4EF-FA33-4481-9CD4-2F4E9F32F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EC91CB0-1651-45C9-AA34-A4568136F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6573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8D5DB7B-2E93-4A8E-B69E-5D4052474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EDB6560-C35A-4346-A78B-659525C41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C82D0B7-0DCB-4372-9CE8-E32E358433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41164B4A-19EE-4935-B5E2-EC83EFA4B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BC51523-FD4A-41CD-B48B-F2BDFE008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3E3C6084-BB88-44BD-80E3-23E686E1E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0530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73EF480-4730-464D-8338-E4D452149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4D8FB3F8-1F64-4CA3-B6ED-C1BD67F202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5748D94C-EEDE-4F13-8662-82EFF735A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31D2D66-668B-44CA-8D75-BED9F1EBD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40E56213-1CC1-497D-AE6C-A112F590A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A9908C55-79F5-4F3A-B3C6-668FA2AB9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0703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21361929-2DC9-426D-987B-F45F73431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4F4781A-D6A5-4B28-BB3A-78E742023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D665605-679B-4CD6-ADFB-76BCF0232D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BEF6464-7F9C-4674-B44D-1BBB23A1D9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C8FAFC5-F272-41C0-8683-301EBA54FC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2339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טבלה 4">
            <a:extLst>
              <a:ext uri="{FF2B5EF4-FFF2-40B4-BE49-F238E27FC236}">
                <a16:creationId xmlns:a16="http://schemas.microsoft.com/office/drawing/2014/main" id="{D93AF1C7-D226-4AC2-94D5-3ED0E87511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30817"/>
              </p:ext>
            </p:extLst>
          </p:nvPr>
        </p:nvGraphicFramePr>
        <p:xfrm>
          <a:off x="333938" y="249574"/>
          <a:ext cx="11384585" cy="6480079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1539839">
                  <a:extLst>
                    <a:ext uri="{9D8B030D-6E8A-4147-A177-3AD203B41FA5}">
                      <a16:colId xmlns:a16="http://schemas.microsoft.com/office/drawing/2014/main" val="1607143561"/>
                    </a:ext>
                  </a:extLst>
                </a:gridCol>
                <a:gridCol w="1539839">
                  <a:extLst>
                    <a:ext uri="{9D8B030D-6E8A-4147-A177-3AD203B41FA5}">
                      <a16:colId xmlns:a16="http://schemas.microsoft.com/office/drawing/2014/main" val="1314096012"/>
                    </a:ext>
                  </a:extLst>
                </a:gridCol>
                <a:gridCol w="995607">
                  <a:extLst>
                    <a:ext uri="{9D8B030D-6E8A-4147-A177-3AD203B41FA5}">
                      <a16:colId xmlns:a16="http://schemas.microsoft.com/office/drawing/2014/main" val="76955425"/>
                    </a:ext>
                  </a:extLst>
                </a:gridCol>
                <a:gridCol w="1812281">
                  <a:extLst>
                    <a:ext uri="{9D8B030D-6E8A-4147-A177-3AD203B41FA5}">
                      <a16:colId xmlns:a16="http://schemas.microsoft.com/office/drawing/2014/main" val="3904162650"/>
                    </a:ext>
                  </a:extLst>
                </a:gridCol>
                <a:gridCol w="1132473">
                  <a:extLst>
                    <a:ext uri="{9D8B030D-6E8A-4147-A177-3AD203B41FA5}">
                      <a16:colId xmlns:a16="http://schemas.microsoft.com/office/drawing/2014/main" val="3258540158"/>
                    </a:ext>
                  </a:extLst>
                </a:gridCol>
                <a:gridCol w="1430309">
                  <a:extLst>
                    <a:ext uri="{9D8B030D-6E8A-4147-A177-3AD203B41FA5}">
                      <a16:colId xmlns:a16="http://schemas.microsoft.com/office/drawing/2014/main" val="3599243117"/>
                    </a:ext>
                  </a:extLst>
                </a:gridCol>
                <a:gridCol w="2934237">
                  <a:extLst>
                    <a:ext uri="{9D8B030D-6E8A-4147-A177-3AD203B41FA5}">
                      <a16:colId xmlns:a16="http://schemas.microsoft.com/office/drawing/2014/main" val="302877128"/>
                    </a:ext>
                  </a:extLst>
                </a:gridCol>
              </a:tblGrid>
              <a:tr h="233861">
                <a:tc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n-US" sz="2000" b="1" u="none" strike="noStrike" dirty="0">
                          <a:effectLst/>
                        </a:rPr>
                        <a:t>Agriculture + food + Medical and cosmetics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4331402"/>
                  </a:ext>
                </a:extLst>
              </a:tr>
              <a:tr h="280587">
                <a:tc>
                  <a:txBody>
                    <a:bodyPr/>
                    <a:lstStyle/>
                    <a:p>
                      <a:pPr algn="ctr" rtl="0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1" u="none" strike="noStrike" dirty="0">
                          <a:effectLst/>
                        </a:rPr>
                        <a:t>Technology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>
                          <a:effectLst/>
                        </a:rPr>
                        <a:t>Institute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u="none" strike="noStrike" dirty="0">
                          <a:effectLst/>
                        </a:rPr>
                        <a:t>speaker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</a:rPr>
                        <a:t>Time</a:t>
                      </a:r>
                      <a:r>
                        <a:rPr lang="en-US" sz="1400" u="none" strike="noStrike">
                          <a:effectLst/>
                        </a:rPr>
                        <a:t> </a:t>
                      </a:r>
                      <a:r>
                        <a:rPr lang="en-US" sz="1200" u="none" strike="noStrike">
                          <a:effectLst/>
                        </a:rPr>
                        <a:t>- 7\10 minutes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u="none" strike="noStrike">
                          <a:effectLst/>
                        </a:rPr>
                        <a:t>email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ctr"/>
                </a:tc>
                <a:extLst>
                  <a:ext uri="{0D108BD9-81ED-4DB2-BD59-A6C34878D82A}">
                    <a16:rowId xmlns:a16="http://schemas.microsoft.com/office/drawing/2014/main" val="1467382643"/>
                  </a:ext>
                </a:extLst>
              </a:tr>
              <a:tr h="1371556">
                <a:tc>
                  <a:txBody>
                    <a:bodyPr/>
                    <a:lstStyle/>
                    <a:p>
                      <a:pPr algn="r" rtl="1" fontAlgn="ctr"/>
                      <a:r>
                        <a:rPr lang="he-IL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Silica Gel Fibers for Meat </a:t>
                      </a:r>
                      <a:r>
                        <a:rPr lang="en-US" sz="1600" u="none" strike="noStrike" dirty="0" err="1">
                          <a:effectLst/>
                          <a:highlight>
                            <a:srgbClr val="FFFF00"/>
                          </a:highlight>
                        </a:rPr>
                        <a:t>Alternatives+Medical</a:t>
                      </a:r>
                      <a:r>
                        <a:rPr lang="en-US" sz="16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 and cosmetics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ISC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Dr Bastian Christ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800" u="none" strike="noStrike">
                          <a:effectLst/>
                        </a:rPr>
                        <a:t>9:40</a:t>
                      </a:r>
                      <a:endParaRPr lang="he-IL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800" u="none" strike="noStrike">
                          <a:effectLst/>
                        </a:rPr>
                        <a:t>9:50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bastian.christ@isc.fraunhofer.de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4082062995"/>
                  </a:ext>
                </a:extLst>
              </a:tr>
              <a:tr h="886166">
                <a:tc>
                  <a:txBody>
                    <a:bodyPr/>
                    <a:lstStyle/>
                    <a:p>
                      <a:pPr algn="r" rtl="1" fontAlgn="ctr"/>
                      <a:r>
                        <a:rPr lang="he-IL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Sensors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EMFT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Dr. Sabine </a:t>
                      </a:r>
                      <a:r>
                        <a:rPr lang="en-US" sz="1600" b="1" u="none" strike="noStrike" dirty="0" err="1">
                          <a:effectLst/>
                        </a:rPr>
                        <a:t>Trupp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800" u="none" strike="noStrike">
                          <a:effectLst/>
                        </a:rPr>
                        <a:t>9:50</a:t>
                      </a:r>
                      <a:endParaRPr lang="he-IL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800" u="none" strike="noStrike">
                          <a:effectLst/>
                        </a:rPr>
                        <a:t>10:00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sabine.trupp@emft.fraunhofer.de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2768736307"/>
                  </a:ext>
                </a:extLst>
              </a:tr>
              <a:tr h="1371556">
                <a:tc>
                  <a:txBody>
                    <a:bodyPr/>
                    <a:lstStyle/>
                    <a:p>
                      <a:pPr algn="r" rtl="1" fontAlgn="ctr"/>
                      <a:r>
                        <a:rPr lang="he-IL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Efficient Drying With Superheated Steam and “Added Values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IGB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Dr.-Antoine </a:t>
                      </a:r>
                      <a:r>
                        <a:rPr lang="en-US" sz="1600" b="1" u="none" strike="noStrike" dirty="0" err="1">
                          <a:effectLst/>
                        </a:rPr>
                        <a:t>Dalibard</a:t>
                      </a:r>
                      <a:r>
                        <a:rPr lang="en-US" sz="1600" b="1" u="none" strike="noStrike" dirty="0">
                          <a:effectLst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800" u="none" strike="noStrike" dirty="0">
                          <a:effectLst/>
                        </a:rPr>
                        <a:t>10:00</a:t>
                      </a:r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800" u="none" strike="noStrike" dirty="0">
                          <a:effectLst/>
                        </a:rPr>
                        <a:t>10:07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Antione.dalibard@igb.fraunhofer.de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4051659372"/>
                  </a:ext>
                </a:extLst>
              </a:tr>
              <a:tr h="916478">
                <a:tc>
                  <a:txBody>
                    <a:bodyPr/>
                    <a:lstStyle/>
                    <a:p>
                      <a:pPr algn="r" rtl="1" fontAlgn="ctr"/>
                      <a:r>
                        <a:rPr lang="he-IL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Vertical Farming 2.0 - </a:t>
                      </a:r>
                      <a:r>
                        <a:rPr lang="en-US" sz="1600" u="none" strike="noStrike" dirty="0" err="1">
                          <a:effectLst/>
                        </a:rPr>
                        <a:t>OrbiLoop</a:t>
                      </a:r>
                      <a:r>
                        <a:rPr lang="en-US" sz="1600" u="none" strike="noStrike" dirty="0">
                          <a:effectLst/>
                        </a:rPr>
                        <a:t>® &amp; </a:t>
                      </a:r>
                      <a:r>
                        <a:rPr lang="en-US" sz="1600" u="none" strike="noStrike" dirty="0" err="1">
                          <a:effectLst/>
                        </a:rPr>
                        <a:t>OrbiPlant</a:t>
                      </a:r>
                      <a:r>
                        <a:rPr lang="en-US" sz="1600" u="none" strike="noStrike" dirty="0">
                          <a:effectLst/>
                        </a:rPr>
                        <a:t>®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IME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Andreas Reimann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800" u="none" strike="noStrike">
                          <a:effectLst/>
                        </a:rPr>
                        <a:t>10:07</a:t>
                      </a:r>
                      <a:endParaRPr lang="he-IL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800" u="none" strike="noStrike">
                          <a:effectLst/>
                        </a:rPr>
                        <a:t>10:14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andreas.reimann@ime.fraunhofer.de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2942086663"/>
                  </a:ext>
                </a:extLst>
              </a:tr>
              <a:tr h="786456">
                <a:tc>
                  <a:txBody>
                    <a:bodyPr/>
                    <a:lstStyle/>
                    <a:p>
                      <a:pPr algn="r" rtl="1" fontAlgn="ctr"/>
                      <a:r>
                        <a:rPr lang="he-IL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u="none" strike="noStrike" dirty="0">
                          <a:effectLst/>
                        </a:rPr>
                        <a:t>Cultured Meat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 dirty="0">
                          <a:effectLst/>
                        </a:rPr>
                        <a:t>IME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Prof. Dr. Stefan </a:t>
                      </a:r>
                      <a:r>
                        <a:rPr lang="en-US" sz="1600" b="1" u="none" strike="noStrike" dirty="0" err="1">
                          <a:effectLst/>
                        </a:rPr>
                        <a:t>Schillberg</a:t>
                      </a:r>
                      <a:r>
                        <a:rPr lang="en-US" sz="1600" b="1" u="none" strike="noStrike" dirty="0">
                          <a:effectLst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800" u="none" strike="noStrike" dirty="0">
                          <a:effectLst/>
                        </a:rPr>
                        <a:t>10:14</a:t>
                      </a:r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800" u="none" strike="noStrike">
                          <a:effectLst/>
                        </a:rPr>
                        <a:t>10:21</a:t>
                      </a:r>
                      <a:endParaRPr lang="he-I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 stefan.schillberg@ime.fraunhofer.de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4209287404"/>
                  </a:ext>
                </a:extLst>
              </a:tr>
              <a:tr h="526411">
                <a:tc>
                  <a:txBody>
                    <a:bodyPr/>
                    <a:lstStyle/>
                    <a:p>
                      <a:pPr algn="ctr" rtl="0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n-US" sz="2800" u="none" strike="noStrike" dirty="0">
                          <a:effectLst/>
                        </a:rPr>
                        <a:t>9 minutes for questions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242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87033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135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Koral Haroush Itzhaki</dc:creator>
  <cp:lastModifiedBy>Miri Zimkind</cp:lastModifiedBy>
  <cp:revision>7</cp:revision>
  <dcterms:created xsi:type="dcterms:W3CDTF">2021-02-22T09:25:28Z</dcterms:created>
  <dcterms:modified xsi:type="dcterms:W3CDTF">2021-02-22T18:33:48Z</dcterms:modified>
</cp:coreProperties>
</file>